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8" r:id="rId1"/>
  </p:sldMasterIdLst>
  <p:sldIdLst>
    <p:sldId id="256" r:id="rId2"/>
    <p:sldId id="259" r:id="rId3"/>
    <p:sldId id="257" r:id="rId4"/>
    <p:sldId id="263" r:id="rId5"/>
    <p:sldId id="262" r:id="rId6"/>
    <p:sldId id="258" r:id="rId7"/>
    <p:sldId id="260" r:id="rId8"/>
    <p:sldId id="261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49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11.04.2018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51155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Подготовка к итоговому собеседованию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Улыбающееся лицо 2"/>
          <p:cNvSpPr/>
          <p:nvPr/>
        </p:nvSpPr>
        <p:spPr>
          <a:xfrm>
            <a:off x="1214414" y="4643446"/>
            <a:ext cx="1928826" cy="1571636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83320"/>
          </a:xfrm>
        </p:spPr>
        <p:txBody>
          <a:bodyPr>
            <a:normAutofit/>
          </a:bodyPr>
          <a:lstStyle/>
          <a:p>
            <a:pPr algn="ctr"/>
            <a:r>
              <a:rPr lang="ru-RU" i="1" u="sng" dirty="0" smtClean="0">
                <a:latin typeface="Times New Roman" pitchFamily="18" charset="0"/>
                <a:cs typeface="Times New Roman" pitchFamily="18" charset="0"/>
              </a:rPr>
              <a:t>Доказательства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Вздумала, что одеколон ей подали не тот, который обыкновенно подавали, что подушка у ней пахнет мылом, и заставила кастеляншу все бельё перенюхать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940444"/>
          </a:xfrm>
        </p:spPr>
        <p:txBody>
          <a:bodyPr>
            <a:normAutofit/>
          </a:bodyPr>
          <a:lstStyle/>
          <a:p>
            <a:pPr algn="just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 самого вечера барыня была </a:t>
            </a:r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 в </a:t>
            </a:r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духе, ни с кем не разговаривала, не играла в карты, и ночь дурно провела. Вздумала, что одеколон ей подали не тот, который обыкновенно подавали, что подушка у ней пахнет мылом, и заставила кастеляншу все бельё перенюхать </a:t>
            </a:r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4000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словом, волновалась и горячилась очень.</a:t>
            </a:r>
            <a:endParaRPr lang="ru-RU" sz="40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297502"/>
          </a:xfrm>
        </p:spPr>
        <p:txBody>
          <a:bodyPr>
            <a:normAutofit/>
          </a:bodyPr>
          <a:lstStyle/>
          <a:p>
            <a:pPr algn="ctr"/>
            <a:r>
              <a:rPr lang="ru-RU" i="1" u="sng" dirty="0" smtClean="0">
                <a:latin typeface="Times New Roman" pitchFamily="18" charset="0"/>
                <a:cs typeface="Times New Roman" pitchFamily="18" charset="0"/>
              </a:rPr>
              <a:t>Вывод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словом, волновалась </a:t>
            </a:r>
            <a:br>
              <a:rPr lang="ru-RU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горячилась очень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583254"/>
          </a:xfrm>
        </p:spPr>
        <p:txBody>
          <a:bodyPr>
            <a:normAutofit fontScale="90000"/>
          </a:bodyPr>
          <a:lstStyle/>
          <a:p>
            <a:pPr algn="just"/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Акул называют морскими разбойниками, так как они распугивают и уничтожают рыбу, рвут сети, иногда нападают на людей. Не случайно акул считают опасными рыбами.</a:t>
            </a:r>
            <a:r>
              <a:rPr lang="ru-RU" sz="5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97634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Василису назвали Премудрой, потому что она все умела делать: испекла пышный каравай, соткала за ночь чудесный ковер, превратила комнату в озеро  с белыми лебедями. Словом, была мастерица  на все руки, поэтому и получила   такое  имя . </a:t>
            </a:r>
            <a:endParaRPr lang="ru-RU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11684"/>
          </a:xfrm>
        </p:spPr>
        <p:txBody>
          <a:bodyPr>
            <a:normAutofit/>
          </a:bodyPr>
          <a:lstStyle/>
          <a:p>
            <a:pPr algn="l"/>
            <a:r>
              <a:rPr lang="ru-RU" sz="36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Опорные слова:</a:t>
            </a:r>
            <a:br>
              <a:rPr lang="ru-RU" sz="36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Тезис </a:t>
            </a:r>
            <a:r>
              <a:rPr lang="ru-RU" sz="3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я думаю, по-моему.</a:t>
            </a: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Доказательства </a:t>
            </a:r>
            <a:r>
              <a:rPr lang="ru-RU" sz="3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во-первых, во-вторых, например.</a:t>
            </a: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Вывод </a:t>
            </a:r>
            <a:r>
              <a:rPr lang="ru-RU" sz="3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итак, поэтому, следовательно.</a:t>
            </a:r>
            <a:endParaRPr lang="ru-RU" sz="36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68478"/>
          </a:xfrm>
        </p:spPr>
        <p:txBody>
          <a:bodyPr>
            <a:normAutofit fontScale="90000"/>
          </a:bodyPr>
          <a:lstStyle/>
          <a:p>
            <a:r>
              <a:rPr lang="ru-RU" sz="22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Задание 1. </a:t>
            </a: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Чтение текста.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Выразительно прочитайте вслух текст об известном советском художнике, живописце, скульпторе Федоре Павловиче Решетникове (1906–1988)</a:t>
            </a: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214414" y="2263434"/>
            <a:ext cx="2468370" cy="3665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103148" y="2214554"/>
            <a:ext cx="4953034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940444"/>
          </a:xfrm>
        </p:spPr>
        <p:txBody>
          <a:bodyPr>
            <a:normAutofit/>
          </a:bodyPr>
          <a:lstStyle/>
          <a:p>
            <a:pPr algn="ctr"/>
            <a:r>
              <a:rPr lang="ru-RU" sz="36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Задание 2.</a:t>
            </a: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Пересказ текста.</a:t>
            </a: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Перескажите прочитанный Вами текст, включив в пересказ слова русского писателя Максима Горького : </a:t>
            </a:r>
            <a:r>
              <a:rPr lang="ru-RU" sz="3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«Всякое дело надо любить, чтобы хорошо его делать"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297502"/>
          </a:xfrm>
        </p:spPr>
        <p:txBody>
          <a:bodyPr>
            <a:normAutofit/>
          </a:bodyPr>
          <a:lstStyle/>
          <a:p>
            <a:pPr algn="l"/>
            <a:r>
              <a:rPr lang="ru-RU" sz="28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Задание 3.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Монологическое высказывание.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Тема 1. Праздник. (Описание)</a:t>
            </a:r>
            <a:b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Тема 2. Случай, который запомнился мне больше всего (Повествование)</a:t>
            </a:r>
            <a:b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Тема 3. Какими должны быть школьные перемены? (Рассуждение)</a:t>
            </a:r>
            <a:r>
              <a:rPr lang="ru-RU" sz="4000" dirty="0" smtClean="0">
                <a:solidFill>
                  <a:schemeClr val="tx1"/>
                </a:solidFill>
              </a:rPr>
              <a:t/>
            </a:r>
            <a:br>
              <a:rPr lang="ru-RU" sz="4000" dirty="0" smtClean="0">
                <a:solidFill>
                  <a:schemeClr val="tx1"/>
                </a:solidFill>
              </a:rPr>
            </a:br>
            <a:endParaRPr lang="ru-RU" sz="4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724648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Тема 1. Опишите фотографию.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928670"/>
            <a:ext cx="7236225" cy="571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68478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/>
              <a:t>Устная часть по русскому языку состоит из четырех заданий: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86320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b="1" dirty="0" smtClean="0"/>
              <a:t>Задание </a:t>
            </a:r>
            <a:r>
              <a:rPr lang="ru-RU" b="1" dirty="0"/>
              <a:t>1</a:t>
            </a:r>
            <a:r>
              <a:rPr lang="ru-RU" dirty="0"/>
              <a:t> – чтение небольшого текста вслух. Тексты для чтения будут содержать информацию о выдающихся людях прошлого и современности. Время на подготовку – 2 минуты.</a:t>
            </a:r>
          </a:p>
          <a:p>
            <a:pPr algn="just"/>
            <a:r>
              <a:rPr lang="ru-RU" b="1" dirty="0"/>
              <a:t>Задание 2</a:t>
            </a:r>
            <a:r>
              <a:rPr lang="ru-RU" dirty="0"/>
              <a:t> - пересказ текста с привлечением дополнительной информации (с включением цитаты).</a:t>
            </a:r>
          </a:p>
          <a:p>
            <a:pPr algn="just"/>
            <a:r>
              <a:rPr lang="ru-RU" b="1" dirty="0"/>
              <a:t>Выполняя задание 3, </a:t>
            </a:r>
            <a:r>
              <a:rPr lang="ru-RU" dirty="0"/>
              <a:t>необходимо построить связное монологическое высказывание по одной из выбранных тем с опорой на план. Время на подготовку – 1 минута.</a:t>
            </a:r>
          </a:p>
          <a:p>
            <a:pPr algn="just"/>
            <a:r>
              <a:rPr lang="ru-RU" b="1" dirty="0"/>
              <a:t>Задание 4</a:t>
            </a:r>
            <a:r>
              <a:rPr lang="ru-RU" dirty="0"/>
              <a:t> - диалог с экзаменатором-собеседником. Время на подготовку - без подготовки. Экзаменатор предложит ответить на </a:t>
            </a:r>
            <a:r>
              <a:rPr lang="ru-RU" dirty="0" smtClean="0"/>
              <a:t>вопросы.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600677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5469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Задание 4</a:t>
            </a: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Диалог.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 время беседы Вам будут заданы вопросы по выбранной Вами теме. Пожалуйста, дайте полные ответы на вопросы, заданные собеседником.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940444"/>
          </a:xfrm>
        </p:spPr>
        <p:txBody>
          <a:bodyPr>
            <a:normAutofit fontScale="90000"/>
          </a:bodyPr>
          <a:lstStyle/>
          <a:p>
            <a:pPr algn="l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Подведем итоги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 Чему сегодня научились?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 Что на уроке показалось наиболее трудным?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3. Над чем еще стоит работать?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4. Какие баллы проставили в оценочных листах?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083056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Домашняя работа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Написать сочинение-рассуждение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«Кем вы мечтаете стать в будущем и почему?»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797436"/>
          </a:xfrm>
        </p:spPr>
        <p:txBody>
          <a:bodyPr>
            <a:noAutofit/>
          </a:bodyPr>
          <a:lstStyle/>
          <a:p>
            <a:pPr algn="l"/>
            <a:r>
              <a:rPr lang="ru-RU" sz="3600" u="sng" dirty="0" smtClean="0">
                <a:latin typeface="Times New Roman" pitchFamily="18" charset="0"/>
                <a:cs typeface="Times New Roman" pitchFamily="18" charset="0"/>
              </a:rPr>
              <a:t>Задание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Монологическое высказывание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Тема 1. Описать фотографию</a:t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Тема 2. Повествование на основе жизненного опыта</a:t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Тема 3. Рассуждение </a:t>
            </a:r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1773238"/>
            <a:ext cx="8715375" cy="1727200"/>
          </a:xfrm>
        </p:spPr>
        <p:txBody>
          <a:bodyPr/>
          <a:lstStyle/>
          <a:p>
            <a:pPr algn="ctr"/>
            <a:r>
              <a:rPr lang="ru-RU" sz="8000" b="1" dirty="0">
                <a:solidFill>
                  <a:schemeClr val="accent1">
                    <a:lumMod val="75000"/>
                  </a:schemeClr>
                </a:solidFill>
              </a:rPr>
              <a:t>Рассуждение</a:t>
            </a: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Рассуждение 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5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1) Тезис</a:t>
            </a:r>
          </a:p>
          <a:p>
            <a:pPr>
              <a:buNone/>
            </a:pPr>
            <a:r>
              <a:rPr lang="ru-RU" sz="5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2) Доказательства</a:t>
            </a:r>
          </a:p>
          <a:p>
            <a:pPr>
              <a:buNone/>
            </a:pPr>
            <a:r>
              <a:rPr lang="ru-RU" sz="5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3) Вывод </a:t>
            </a: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  <p:bldP spid="14339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797568"/>
          </a:xfrm>
        </p:spPr>
        <p:txBody>
          <a:bodyPr>
            <a:normAutofit/>
          </a:bodyPr>
          <a:lstStyle/>
          <a:p>
            <a:pPr algn="just"/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 самого вечера барыня была </a:t>
            </a:r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 в </a:t>
            </a:r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духе, ни с кем не разговаривала, не играла в карты, и ночь дурно провела. Вздумала, что одеколон ей подали не тот, который обыкновенно подавали, что подушка у ней пахнет мылом, и заставила кастеляншу все бельё перенюхать – словом, волновалась и горячилась очень.</a:t>
            </a: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83320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4800" dirty="0" smtClean="0"/>
              <a:t> </a:t>
            </a:r>
            <a:r>
              <a:rPr lang="ru-RU" sz="44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 самого вечера барыня была </a:t>
            </a:r>
            <a:r>
              <a:rPr lang="ru-RU" sz="44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 в </a:t>
            </a:r>
            <a:r>
              <a:rPr lang="ru-RU" sz="44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духе, ни с кем не разговаривала, не играла в карты, и ночь дурно провела.</a:t>
            </a:r>
            <a:r>
              <a:rPr lang="ru-RU" sz="4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Вздумала, что одеколон ей подали не тот, который обыкновенно подавали, что подушка у ней пахнет мылом, и заставила кастеляншу все бельё перенюхать – словом, волновалась и горячилась очень.</a:t>
            </a:r>
            <a:endParaRPr lang="ru-RU" sz="4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40312"/>
          </a:xfrm>
        </p:spPr>
        <p:txBody>
          <a:bodyPr>
            <a:normAutofit/>
          </a:bodyPr>
          <a:lstStyle/>
          <a:p>
            <a:pPr algn="ctr"/>
            <a:r>
              <a:rPr lang="ru-RU" i="1" u="sng" dirty="0" smtClean="0">
                <a:latin typeface="Times New Roman" pitchFamily="18" charset="0"/>
                <a:cs typeface="Times New Roman" pitchFamily="18" charset="0"/>
              </a:rPr>
              <a:t>Тезис</a:t>
            </a:r>
            <a:r>
              <a:rPr lang="ru-RU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 самого вечера барыня была </a:t>
            </a:r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 в </a:t>
            </a:r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духе, ни с кем не разговаривала, не играла в карты, и ночь дурно провела.</a:t>
            </a:r>
            <a:br>
              <a:rPr lang="ru-RU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54758"/>
          </a:xfrm>
        </p:spPr>
        <p:txBody>
          <a:bodyPr>
            <a:normAutofit fontScale="90000"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 самого вечера барыня была </a:t>
            </a:r>
            <a:r>
              <a:rPr lang="ru-RU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 в </a:t>
            </a:r>
            <a:r>
              <a:rPr lang="ru-RU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духе, ни с кем не разговаривала, не играла в карты, и ночь дурно провела</a:t>
            </a:r>
            <a:r>
              <a:rPr lang="ru-RU" sz="4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4400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Вздумала, что одеколон ей подали не тот, который обыкновенно подавали, что подушка у ней пахнет мылом, и заставила кастеляншу все бельё перенюхать</a:t>
            </a:r>
            <a:r>
              <a:rPr lang="ru-RU" sz="4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словом, волновалась и горячилась очень.</a:t>
            </a:r>
            <a:endParaRPr lang="ru-RU" sz="4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98</TotalTime>
  <Words>378</Words>
  <Application>Microsoft Office PowerPoint</Application>
  <PresentationFormat>Экран (4:3)</PresentationFormat>
  <Paragraphs>29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Поток</vt:lpstr>
      <vt:lpstr>      Подготовка к итоговому собеседованию</vt:lpstr>
      <vt:lpstr>Устная часть по русскому языку состоит из четырех заданий: </vt:lpstr>
      <vt:lpstr>Задание 3. Монологическое высказывание  Тема 1. Описать фотографию Тема 2. Повествование на основе жизненного опыта Тема 3. Рассуждение ? </vt:lpstr>
      <vt:lpstr>Рассуждение</vt:lpstr>
      <vt:lpstr>Рассуждение </vt:lpstr>
      <vt:lpstr>До самого вечера барыня была не в духе, ни с кем не разговаривала, не играла в карты, и ночь дурно провела. Вздумала, что одеколон ей подали не тот, который обыкновенно подавали, что подушка у ней пахнет мылом, и заставила кастеляншу все бельё перенюхать – словом, волновалась и горячилась очень.</vt:lpstr>
      <vt:lpstr> До самого вечера барыня была не в духе, ни с кем не разговаривала, не играла в карты, и ночь дурно провела. Вздумала, что одеколон ей подали не тот, который обыкновенно подавали, что подушка у ней пахнет мылом, и заставила кастеляншу все бельё перенюхать – словом, волновалась и горячилась очень.</vt:lpstr>
      <vt:lpstr>Тезис До самого вечера барыня была не в духе, ни с кем не разговаривала, не играла в карты, и ночь дурно провела. </vt:lpstr>
      <vt:lpstr> До самого вечера барыня была не в духе, ни с кем не разговаривала, не играла в карты, и ночь дурно провела. Вздумала, что одеколон ей подали не тот, который обыкновенно подавали, что подушка у ней пахнет мылом, и заставила кастеляншу все бельё перенюхать – словом, волновалась и горячилась очень.</vt:lpstr>
      <vt:lpstr>Доказательства  Вздумала, что одеколон ей подали не тот, который обыкновенно подавали, что подушка у ней пахнет мылом, и заставила кастеляншу все бельё перенюхать</vt:lpstr>
      <vt:lpstr> До самого вечера барыня была не в духе, ни с кем не разговаривала, не играла в карты, и ночь дурно провела. Вздумала, что одеколон ей подали не тот, который обыкновенно подавали, что подушка у ней пахнет мылом, и заставила кастеляншу все бельё перенюхать – словом, волновалась и горячилась очень.</vt:lpstr>
      <vt:lpstr>Вывод словом, волновалась  и горячилась очень. </vt:lpstr>
      <vt:lpstr>Акул называют морскими разбойниками, так как они распугивают и уничтожают рыбу, рвут сети, иногда нападают на людей. Не случайно акул считают опасными рыбами. </vt:lpstr>
      <vt:lpstr> Василису назвали Премудрой, потому что она все умела делать: испекла пышный каравай, соткала за ночь чудесный ковер, превратила комнату в озеро  с белыми лебедями. Словом, была мастерица  на все руки, поэтому и получила   такое  имя . </vt:lpstr>
      <vt:lpstr>Опорные слова:  Тезис – я думаю, по-моему. Доказательства – во-первых, во-вторых, например. Вывод – итак, поэтому, следовательно.</vt:lpstr>
      <vt:lpstr>Задание 1. Чтение текста. Выразительно прочитайте вслух текст об известном советском художнике, живописце, скульпторе Федоре Павловиче Решетникове (1906–1988) </vt:lpstr>
      <vt:lpstr>Задание 2. Пересказ текста. Перескажите прочитанный Вами текст, включив в пересказ слова русского писателя Максима Горького : «Всякое дело надо любить, чтобы хорошо его делать" </vt:lpstr>
      <vt:lpstr>Задание 3. Монологическое высказывание. Тема 1. Праздник. (Описание) Тема 2. Случай, который запомнился мне больше всего (Повествование) Тема 3. Какими должны быть школьные перемены? (Рассуждение) </vt:lpstr>
      <vt:lpstr>Тема 1. Опишите фотографию. </vt:lpstr>
      <vt:lpstr>Задание 4. Диалог. Во время беседы Вам будут заданы вопросы по выбранной Вами теме. Пожалуйста, дайте полные ответы на вопросы, заданные собеседником. </vt:lpstr>
      <vt:lpstr>Подведем итоги 1. Чему сегодня научились? 2. Что на уроке показалось наиболее трудным? 3. Над чем еще стоит работать? 4. Какие баллы проставили в оценочных листах?  </vt:lpstr>
      <vt:lpstr>Домашняя работа Написать сочинение-рассуждение «Кем вы мечтаете стать в будущем и почему?»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Подготовка к итоговому собеседованию</dc:title>
  <dc:creator>Анастасия</dc:creator>
  <cp:lastModifiedBy>Анастасия</cp:lastModifiedBy>
  <cp:revision>12</cp:revision>
  <dcterms:created xsi:type="dcterms:W3CDTF">2018-04-10T12:06:41Z</dcterms:created>
  <dcterms:modified xsi:type="dcterms:W3CDTF">2018-04-10T23:29:20Z</dcterms:modified>
</cp:coreProperties>
</file>